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58" r:id="rId6"/>
    <p:sldId id="259" r:id="rId7"/>
    <p:sldId id="261" r:id="rId8"/>
    <p:sldId id="260" r:id="rId9"/>
    <p:sldId id="262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8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DB7-60F9-4470-9E74-B3284AB58983}" type="datetimeFigureOut">
              <a:rPr lang="es-GT" smtClean="0"/>
              <a:pPr/>
              <a:t>23/07/2015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B7B-A1BD-48D2-A4D8-F6B0195D68C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1085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DB7-60F9-4470-9E74-B3284AB58983}" type="datetimeFigureOut">
              <a:rPr lang="es-GT" smtClean="0"/>
              <a:pPr/>
              <a:t>23/07/2015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B7B-A1BD-48D2-A4D8-F6B0195D68C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3051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DB7-60F9-4470-9E74-B3284AB58983}" type="datetimeFigureOut">
              <a:rPr lang="es-GT" smtClean="0"/>
              <a:pPr/>
              <a:t>23/07/2015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B7B-A1BD-48D2-A4D8-F6B0195D68C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465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DB7-60F9-4470-9E74-B3284AB58983}" type="datetimeFigureOut">
              <a:rPr lang="es-GT" smtClean="0"/>
              <a:pPr/>
              <a:t>23/07/2015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B7B-A1BD-48D2-A4D8-F6B0195D68C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1685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DB7-60F9-4470-9E74-B3284AB58983}" type="datetimeFigureOut">
              <a:rPr lang="es-GT" smtClean="0"/>
              <a:pPr/>
              <a:t>23/07/2015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B7B-A1BD-48D2-A4D8-F6B0195D68C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3033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DB7-60F9-4470-9E74-B3284AB58983}" type="datetimeFigureOut">
              <a:rPr lang="es-GT" smtClean="0"/>
              <a:pPr/>
              <a:t>23/07/2015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B7B-A1BD-48D2-A4D8-F6B0195D68C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0258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DB7-60F9-4470-9E74-B3284AB58983}" type="datetimeFigureOut">
              <a:rPr lang="es-GT" smtClean="0"/>
              <a:pPr/>
              <a:t>23/07/2015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B7B-A1BD-48D2-A4D8-F6B0195D68C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9450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DB7-60F9-4470-9E74-B3284AB58983}" type="datetimeFigureOut">
              <a:rPr lang="es-GT" smtClean="0"/>
              <a:pPr/>
              <a:t>23/07/2015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B7B-A1BD-48D2-A4D8-F6B0195D68C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4260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DB7-60F9-4470-9E74-B3284AB58983}" type="datetimeFigureOut">
              <a:rPr lang="es-GT" smtClean="0"/>
              <a:pPr/>
              <a:t>23/07/2015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B7B-A1BD-48D2-A4D8-F6B0195D68C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6397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DB7-60F9-4470-9E74-B3284AB58983}" type="datetimeFigureOut">
              <a:rPr lang="es-GT" smtClean="0"/>
              <a:pPr/>
              <a:t>23/07/2015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B7B-A1BD-48D2-A4D8-F6B0195D68C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8791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6DB7-60F9-4470-9E74-B3284AB58983}" type="datetimeFigureOut">
              <a:rPr lang="es-GT" smtClean="0"/>
              <a:pPr/>
              <a:t>23/07/2015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0B7B-A1BD-48D2-A4D8-F6B0195D68C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6608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26DB7-60F9-4470-9E74-B3284AB58983}" type="datetimeFigureOut">
              <a:rPr lang="es-GT" smtClean="0"/>
              <a:pPr/>
              <a:t>23/07/2015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90B7B-A1BD-48D2-A4D8-F6B0195D68C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3528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GT" sz="7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CARACTERISTICAS DE LAS AVES</a:t>
            </a:r>
            <a:endParaRPr lang="es-GT" sz="7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823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8864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400" dirty="0" smtClean="0"/>
              <a:t>Glándula Uropigial ó Glándula del acicalamiento, está situada en la base de la cola y su función es secretar un aceite con el que las aves impregnan todo su plumaje para mantenerlo en perfecto estado.</a:t>
            </a:r>
            <a:endParaRPr lang="es-GT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696744" cy="45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FFFFFF"/>
                </a:solidFill>
              </a:rPr>
              <a:t>Tipos de Aves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274638"/>
            <a:ext cx="8229600" cy="4525963"/>
          </a:xfrm>
        </p:spPr>
        <p:txBody>
          <a:bodyPr>
            <a:normAutofit/>
          </a:bodyPr>
          <a:lstStyle/>
          <a:p>
            <a:r>
              <a:rPr lang="es-ES" b="1" dirty="0" smtClean="0"/>
              <a:t>NO </a:t>
            </a:r>
            <a:r>
              <a:rPr lang="es-ES" b="1" dirty="0"/>
              <a:t>VOLADORAS (</a:t>
            </a:r>
            <a:r>
              <a:rPr lang="es-ES" b="1" dirty="0" err="1"/>
              <a:t>Ratites</a:t>
            </a:r>
            <a:r>
              <a:rPr lang="es-ES" b="1" dirty="0" smtClean="0"/>
              <a:t>)</a:t>
            </a:r>
          </a:p>
          <a:p>
            <a:pPr lvl="1">
              <a:buFontTx/>
              <a:buChar char="-"/>
            </a:pPr>
            <a:r>
              <a:rPr lang="es-ES" b="1" dirty="0" err="1" smtClean="0"/>
              <a:t>Apterigiformes</a:t>
            </a:r>
            <a:endParaRPr lang="es-ES" b="1" dirty="0" smtClean="0"/>
          </a:p>
          <a:p>
            <a:pPr lvl="1">
              <a:buFontTx/>
              <a:buChar char="-"/>
            </a:pPr>
            <a:r>
              <a:rPr lang="es-ES" b="1" dirty="0" smtClean="0"/>
              <a:t>Corredoras</a:t>
            </a:r>
          </a:p>
          <a:p>
            <a:pPr lvl="1">
              <a:buFontTx/>
              <a:buChar char="-"/>
            </a:pPr>
            <a:endParaRPr lang="es-ES" b="1" dirty="0" smtClean="0"/>
          </a:p>
          <a:p>
            <a:pPr marL="349250" lvl="1" indent="0">
              <a:buNone/>
            </a:pPr>
            <a:endParaRPr lang="es-ES" b="1" dirty="0" smtClean="0"/>
          </a:p>
          <a:p>
            <a:r>
              <a:rPr lang="es-ES" b="1" dirty="0" smtClean="0"/>
              <a:t>VOLADORAS (Carenadas)</a:t>
            </a:r>
          </a:p>
          <a:p>
            <a:pPr lvl="1">
              <a:buFontTx/>
              <a:buChar char="-"/>
            </a:pPr>
            <a:r>
              <a:rPr lang="es-ES" b="1" dirty="0"/>
              <a:t>Marinas y/o Acuáticas</a:t>
            </a:r>
          </a:p>
          <a:p>
            <a:pPr lvl="1">
              <a:buFontTx/>
              <a:buChar char="-"/>
            </a:pPr>
            <a:r>
              <a:rPr lang="es-ES" b="1" dirty="0"/>
              <a:t>No marinas</a:t>
            </a:r>
            <a:endParaRPr lang="es-ES" dirty="0"/>
          </a:p>
          <a:p>
            <a:pPr marL="0" indent="0">
              <a:buNone/>
            </a:pPr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48019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FFFFFF"/>
                </a:solidFill>
              </a:rPr>
              <a:t>Tipos de Aves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501008"/>
            <a:ext cx="4164605" cy="3123454"/>
          </a:xfrm>
          <a:prstGeom prst="rect">
            <a:avLst/>
          </a:prstGeom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251520" y="274638"/>
            <a:ext cx="8229600" cy="4525963"/>
          </a:xfrm>
        </p:spPr>
        <p:txBody>
          <a:bodyPr>
            <a:normAutofit/>
          </a:bodyPr>
          <a:lstStyle/>
          <a:p>
            <a:r>
              <a:rPr lang="es-ES" b="1" dirty="0" smtClean="0"/>
              <a:t>NO </a:t>
            </a:r>
            <a:r>
              <a:rPr lang="es-ES" b="1" dirty="0"/>
              <a:t>VOLADORAS (</a:t>
            </a:r>
            <a:r>
              <a:rPr lang="es-ES" b="1" dirty="0" err="1"/>
              <a:t>Ratites</a:t>
            </a:r>
            <a:r>
              <a:rPr lang="es-ES" b="1" dirty="0" smtClean="0"/>
              <a:t>)</a:t>
            </a:r>
          </a:p>
          <a:p>
            <a:pPr lvl="1">
              <a:buFontTx/>
              <a:buChar char="-"/>
            </a:pPr>
            <a:r>
              <a:rPr lang="es-ES" b="1" dirty="0" err="1" smtClean="0">
                <a:solidFill>
                  <a:srgbClr val="FF0000"/>
                </a:solidFill>
              </a:rPr>
              <a:t>Apterigiformes</a:t>
            </a:r>
            <a:endParaRPr lang="es-ES" b="1" dirty="0" smtClean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es-ES" b="1" dirty="0" smtClean="0"/>
              <a:t>Corredoras</a:t>
            </a:r>
          </a:p>
          <a:p>
            <a:pPr lvl="1">
              <a:buFontTx/>
              <a:buChar char="-"/>
            </a:pPr>
            <a:endParaRPr lang="es-ES" b="1" dirty="0" smtClean="0"/>
          </a:p>
          <a:p>
            <a:pPr marL="349250" lvl="1" indent="0">
              <a:buNone/>
            </a:pPr>
            <a:endParaRPr lang="es-ES" b="1" dirty="0" smtClean="0"/>
          </a:p>
          <a:p>
            <a:r>
              <a:rPr lang="es-ES" b="1" dirty="0" smtClean="0"/>
              <a:t>VOLADORAS (Carenadas)</a:t>
            </a:r>
          </a:p>
          <a:p>
            <a:pPr lvl="1">
              <a:buFontTx/>
              <a:buChar char="-"/>
            </a:pPr>
            <a:r>
              <a:rPr lang="es-ES" b="1" dirty="0"/>
              <a:t>Marinas y/o Acuáticas</a:t>
            </a:r>
          </a:p>
          <a:p>
            <a:pPr lvl="1">
              <a:buFontTx/>
              <a:buChar char="-"/>
            </a:pPr>
            <a:r>
              <a:rPr lang="es-ES" b="1" dirty="0"/>
              <a:t>No marinas</a:t>
            </a:r>
            <a:endParaRPr lang="es-ES" dirty="0"/>
          </a:p>
          <a:p>
            <a:pPr marL="0" indent="0">
              <a:buNone/>
            </a:pPr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31431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FFFFFF"/>
                </a:solidFill>
              </a:rPr>
              <a:t>Tipos de Aves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1949" y="281331"/>
            <a:ext cx="8229600" cy="4525963"/>
          </a:xfrm>
        </p:spPr>
        <p:txBody>
          <a:bodyPr>
            <a:normAutofit/>
          </a:bodyPr>
          <a:lstStyle/>
          <a:p>
            <a:r>
              <a:rPr lang="es-ES" b="1" dirty="0" smtClean="0"/>
              <a:t>NO </a:t>
            </a:r>
            <a:r>
              <a:rPr lang="es-ES" b="1" dirty="0"/>
              <a:t>VOLADORAS (</a:t>
            </a:r>
            <a:r>
              <a:rPr lang="es-ES" b="1" dirty="0" err="1"/>
              <a:t>Ratites</a:t>
            </a:r>
            <a:r>
              <a:rPr lang="es-ES" b="1" dirty="0" smtClean="0"/>
              <a:t>)</a:t>
            </a:r>
          </a:p>
          <a:p>
            <a:pPr lvl="1">
              <a:buFontTx/>
              <a:buChar char="-"/>
            </a:pPr>
            <a:r>
              <a:rPr lang="es-ES" b="1" dirty="0" err="1" smtClean="0"/>
              <a:t>Apterigiformes</a:t>
            </a:r>
            <a:endParaRPr lang="es-ES" b="1" dirty="0" smtClean="0"/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rgbClr val="FF0000"/>
                </a:solidFill>
              </a:rPr>
              <a:t>Corredoras</a:t>
            </a:r>
          </a:p>
          <a:p>
            <a:pPr lvl="1">
              <a:buFontTx/>
              <a:buChar char="-"/>
            </a:pPr>
            <a:endParaRPr lang="es-ES" b="1" dirty="0" smtClean="0"/>
          </a:p>
          <a:p>
            <a:pPr marL="349250" lvl="1" indent="0">
              <a:buNone/>
            </a:pPr>
            <a:endParaRPr lang="es-ES" b="1" dirty="0" smtClean="0"/>
          </a:p>
          <a:p>
            <a:r>
              <a:rPr lang="es-ES" b="1" dirty="0" smtClean="0"/>
              <a:t>VOLADORAS (Carenadas)</a:t>
            </a:r>
          </a:p>
          <a:p>
            <a:pPr lvl="1">
              <a:buFontTx/>
              <a:buChar char="-"/>
            </a:pPr>
            <a:r>
              <a:rPr lang="es-ES" b="1" dirty="0"/>
              <a:t>Marinas y/o Acuáticas</a:t>
            </a:r>
          </a:p>
          <a:p>
            <a:pPr lvl="1">
              <a:buFontTx/>
              <a:buChar char="-"/>
            </a:pPr>
            <a:r>
              <a:rPr lang="es-ES" b="1" dirty="0"/>
              <a:t>No marinas</a:t>
            </a:r>
            <a:endParaRPr lang="es-ES" dirty="0"/>
          </a:p>
          <a:p>
            <a:pPr marL="0" indent="0">
              <a:buNone/>
            </a:pPr>
            <a:endParaRPr lang="es-ES" b="1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390863"/>
            <a:ext cx="3895995" cy="47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9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FFFFFF"/>
                </a:solidFill>
              </a:rPr>
              <a:t>Tipos de Aves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274638"/>
            <a:ext cx="8229600" cy="4525963"/>
          </a:xfrm>
        </p:spPr>
        <p:txBody>
          <a:bodyPr>
            <a:normAutofit/>
          </a:bodyPr>
          <a:lstStyle/>
          <a:p>
            <a:r>
              <a:rPr lang="es-ES" b="1" dirty="0" smtClean="0"/>
              <a:t>NO </a:t>
            </a:r>
            <a:r>
              <a:rPr lang="es-ES" b="1" dirty="0"/>
              <a:t>VOLADORAS (</a:t>
            </a:r>
            <a:r>
              <a:rPr lang="es-ES" b="1" dirty="0" err="1"/>
              <a:t>Ratites</a:t>
            </a:r>
            <a:r>
              <a:rPr lang="es-ES" b="1" dirty="0" smtClean="0"/>
              <a:t>)</a:t>
            </a:r>
          </a:p>
          <a:p>
            <a:pPr lvl="1">
              <a:buFontTx/>
              <a:buChar char="-"/>
            </a:pPr>
            <a:r>
              <a:rPr lang="es-ES" b="1" dirty="0" err="1" smtClean="0"/>
              <a:t>Apterigiformes</a:t>
            </a:r>
            <a:endParaRPr lang="es-ES" b="1" dirty="0" smtClean="0"/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rgbClr val="FFFFFF"/>
                </a:solidFill>
              </a:rPr>
              <a:t>Corredoras</a:t>
            </a:r>
          </a:p>
          <a:p>
            <a:pPr lvl="1">
              <a:buFontTx/>
              <a:buChar char="-"/>
            </a:pPr>
            <a:endParaRPr lang="es-ES" b="1" dirty="0" smtClean="0"/>
          </a:p>
          <a:p>
            <a:pPr marL="349250" lvl="1" indent="0">
              <a:buNone/>
            </a:pPr>
            <a:endParaRPr lang="es-ES" b="1" dirty="0" smtClean="0"/>
          </a:p>
          <a:p>
            <a:r>
              <a:rPr lang="es-ES" b="1" dirty="0" smtClean="0"/>
              <a:t>VOLADORAS (Carenadas)</a:t>
            </a:r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rgbClr val="FF0000"/>
                </a:solidFill>
              </a:rPr>
              <a:t>Marinas y/o Acuáticas</a:t>
            </a:r>
          </a:p>
          <a:p>
            <a:pPr lvl="1">
              <a:buFontTx/>
              <a:buChar char="-"/>
            </a:pPr>
            <a:r>
              <a:rPr lang="es-ES" b="1" dirty="0" smtClean="0"/>
              <a:t>No marinas</a:t>
            </a:r>
            <a:endParaRPr lang="es-ES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5708"/>
          <a:stretch/>
        </p:blipFill>
        <p:spPr>
          <a:xfrm>
            <a:off x="4168213" y="4394674"/>
            <a:ext cx="2674712" cy="2159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00" y="2198963"/>
            <a:ext cx="2667000" cy="18049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536" y="4179248"/>
            <a:ext cx="1735201" cy="25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8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FFFFFF"/>
                </a:solidFill>
              </a:rPr>
              <a:t>Tipos de Aves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6084" y="135421"/>
            <a:ext cx="8229600" cy="4525963"/>
          </a:xfrm>
        </p:spPr>
        <p:txBody>
          <a:bodyPr>
            <a:normAutofit/>
          </a:bodyPr>
          <a:lstStyle/>
          <a:p>
            <a:r>
              <a:rPr lang="es-ES" b="1" dirty="0" smtClean="0"/>
              <a:t>NO </a:t>
            </a:r>
            <a:r>
              <a:rPr lang="es-ES" b="1" dirty="0"/>
              <a:t>VOLADORAS (</a:t>
            </a:r>
            <a:r>
              <a:rPr lang="es-ES" b="1" dirty="0" err="1"/>
              <a:t>Ratites</a:t>
            </a:r>
            <a:r>
              <a:rPr lang="es-ES" b="1" dirty="0" smtClean="0"/>
              <a:t>)</a:t>
            </a:r>
          </a:p>
          <a:p>
            <a:pPr lvl="1">
              <a:buFontTx/>
              <a:buChar char="-"/>
            </a:pPr>
            <a:r>
              <a:rPr lang="es-ES" b="1" dirty="0" err="1" smtClean="0"/>
              <a:t>Apterigiformes</a:t>
            </a:r>
            <a:endParaRPr lang="es-ES" b="1" dirty="0" smtClean="0"/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rgbClr val="FFFFFF"/>
                </a:solidFill>
              </a:rPr>
              <a:t>Corredoras</a:t>
            </a:r>
          </a:p>
          <a:p>
            <a:pPr lvl="1">
              <a:buFontTx/>
              <a:buChar char="-"/>
            </a:pPr>
            <a:endParaRPr lang="es-ES" b="1" dirty="0" smtClean="0"/>
          </a:p>
          <a:p>
            <a:pPr marL="349250" lvl="1" indent="0">
              <a:buNone/>
            </a:pPr>
            <a:endParaRPr lang="es-ES" b="1" dirty="0" smtClean="0"/>
          </a:p>
          <a:p>
            <a:r>
              <a:rPr lang="es-ES" b="1" dirty="0" smtClean="0"/>
              <a:t>VOLADORAS (Carenadas)</a:t>
            </a:r>
          </a:p>
          <a:p>
            <a:pPr lvl="1">
              <a:buFontTx/>
              <a:buChar char="-"/>
            </a:pPr>
            <a:r>
              <a:rPr lang="es-ES" b="1" dirty="0" smtClean="0"/>
              <a:t>Marinas y/o Acuáticas</a:t>
            </a:r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rgbClr val="FF0000"/>
                </a:solidFill>
              </a:rPr>
              <a:t>No marinas</a:t>
            </a:r>
            <a:endParaRPr lang="es-ES" dirty="0" smtClean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184400"/>
            <a:ext cx="3022600" cy="19646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117" y="4033410"/>
            <a:ext cx="2692400" cy="20193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517" y="4266096"/>
            <a:ext cx="1795167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2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GT" sz="3000" dirty="0" smtClean="0"/>
              <a:t>Cuerpo cubierto de plumas, sin glándulas sudoríparas (jadean) 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3000" dirty="0" smtClean="0"/>
              <a:t> Poseen pico adaptado según su alimentación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3000" dirty="0" smtClean="0"/>
              <a:t> Sangre caliente (conservan su temperatura corporal)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3000" dirty="0" smtClean="0"/>
              <a:t>Glóbulos rojos con núcleo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3000" dirty="0" smtClean="0"/>
              <a:t>Gran sentido de la vista, poco sentido del olfato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3000" dirty="0"/>
              <a:t> </a:t>
            </a:r>
            <a:r>
              <a:rPr lang="es-GT" sz="3000" dirty="0" smtClean="0"/>
              <a:t>Ovíparos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3000" dirty="0" smtClean="0"/>
              <a:t>Poseen huesos huecos y sacos aéreos que hacen el cuerpo más liviano (Cuerpo aerodinámico)</a:t>
            </a:r>
          </a:p>
          <a:p>
            <a:pPr marL="514350" indent="-514350">
              <a:buFont typeface="+mj-lt"/>
              <a:buAutoNum type="arabicPeriod"/>
            </a:pPr>
            <a:endParaRPr lang="es-GT" sz="3000" dirty="0"/>
          </a:p>
        </p:txBody>
      </p:sp>
    </p:spTree>
    <p:extLst>
      <p:ext uri="{BB962C8B-B14F-4D97-AF65-F5344CB8AC3E}">
        <p14:creationId xmlns:p14="http://schemas.microsoft.com/office/powerpoint/2010/main" val="35635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0.gstatic.com/images?q=tbn:ANd9GcStENEqQl93VkBuVehUZsLPziTATWJ4CjegQQRle3Uvqf9bBCW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401436" cy="2928958"/>
          </a:xfrm>
          <a:prstGeom prst="rect">
            <a:avLst/>
          </a:prstGeom>
          <a:noFill/>
        </p:spPr>
      </p:pic>
      <p:pic>
        <p:nvPicPr>
          <p:cNvPr id="1030" name="Picture 6" descr="http://thales.cica.es/rd/Recursos/rd99/ed99-0040-02/av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79736"/>
            <a:ext cx="4267201" cy="3597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9575"/>
            <a:ext cx="6408712" cy="481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8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" y="1268760"/>
            <a:ext cx="751387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8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8" y="71922"/>
            <a:ext cx="8296846" cy="678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1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portalciencia.net/images/aviari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86002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5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01337"/>
            <a:ext cx="6912768" cy="539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1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9" y="188640"/>
            <a:ext cx="6513556" cy="444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87745"/>
            <a:ext cx="5256584" cy="253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6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195</Words>
  <Application>Microsoft Office PowerPoint</Application>
  <PresentationFormat>Presentación en pantalla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CARACTERISTICAS DE LAS AVES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Tipos de Aves</vt:lpstr>
      <vt:lpstr>Tipos de Aves</vt:lpstr>
      <vt:lpstr>Tipos de Aves</vt:lpstr>
      <vt:lpstr>Tipos de Aves</vt:lpstr>
      <vt:lpstr>Tipos de Aves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CARACTERISTICAS DE LAS AVES</dc:title>
  <dc:creator>Maestros</dc:creator>
  <cp:lastModifiedBy>Usuario</cp:lastModifiedBy>
  <cp:revision>7</cp:revision>
  <dcterms:created xsi:type="dcterms:W3CDTF">2012-08-08T14:38:08Z</dcterms:created>
  <dcterms:modified xsi:type="dcterms:W3CDTF">2015-07-23T06:17:32Z</dcterms:modified>
</cp:coreProperties>
</file>