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9" r:id="rId6"/>
    <p:sldId id="258" r:id="rId7"/>
    <p:sldId id="261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21B7-39B2-4C64-B51D-00F1B4708FE3}" type="datetimeFigureOut">
              <a:rPr lang="es-ES" smtClean="0"/>
              <a:pPr/>
              <a:t>07/08/2015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3A9-EC9A-4449-B3F9-D2266C685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21B7-39B2-4C64-B51D-00F1B4708FE3}" type="datetimeFigureOut">
              <a:rPr lang="es-ES" smtClean="0"/>
              <a:pPr/>
              <a:t>07/08/2015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3A9-EC9A-4449-B3F9-D2266C685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21B7-39B2-4C64-B51D-00F1B4708FE3}" type="datetimeFigureOut">
              <a:rPr lang="es-ES" smtClean="0"/>
              <a:pPr/>
              <a:t>07/08/2015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3A9-EC9A-4449-B3F9-D2266C685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21B7-39B2-4C64-B51D-00F1B4708FE3}" type="datetimeFigureOut">
              <a:rPr lang="es-ES" smtClean="0"/>
              <a:pPr/>
              <a:t>07/08/2015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3A9-EC9A-4449-B3F9-D2266C685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21B7-39B2-4C64-B51D-00F1B4708FE3}" type="datetimeFigureOut">
              <a:rPr lang="es-ES" smtClean="0"/>
              <a:pPr/>
              <a:t>07/08/2015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3A9-EC9A-4449-B3F9-D2266C685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21B7-39B2-4C64-B51D-00F1B4708FE3}" type="datetimeFigureOut">
              <a:rPr lang="es-ES" smtClean="0"/>
              <a:pPr/>
              <a:t>07/08/2015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3A9-EC9A-4449-B3F9-D2266C685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21B7-39B2-4C64-B51D-00F1B4708FE3}" type="datetimeFigureOut">
              <a:rPr lang="es-ES" smtClean="0"/>
              <a:pPr/>
              <a:t>07/08/2015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3A9-EC9A-4449-B3F9-D2266C685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21B7-39B2-4C64-B51D-00F1B4708FE3}" type="datetimeFigureOut">
              <a:rPr lang="es-ES" smtClean="0"/>
              <a:pPr/>
              <a:t>07/08/2015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3A9-EC9A-4449-B3F9-D2266C685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21B7-39B2-4C64-B51D-00F1B4708FE3}" type="datetimeFigureOut">
              <a:rPr lang="es-ES" smtClean="0"/>
              <a:pPr/>
              <a:t>07/08/2015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3A9-EC9A-4449-B3F9-D2266C685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21B7-39B2-4C64-B51D-00F1B4708FE3}" type="datetimeFigureOut">
              <a:rPr lang="es-ES" smtClean="0"/>
              <a:pPr/>
              <a:t>07/08/2015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3A9-EC9A-4449-B3F9-D2266C685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21B7-39B2-4C64-B51D-00F1B4708FE3}" type="datetimeFigureOut">
              <a:rPr lang="es-ES" smtClean="0"/>
              <a:pPr/>
              <a:t>07/08/2015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3A9-EC9A-4449-B3F9-D2266C685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821B7-39B2-4C64-B51D-00F1B4708FE3}" type="datetimeFigureOut">
              <a:rPr lang="es-ES" smtClean="0"/>
              <a:pPr/>
              <a:t>07/08/2015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643A9-EC9A-4449-B3F9-D2266C685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PECES</a:t>
            </a:r>
            <a:endParaRPr lang="es-ES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Reino</a:t>
            </a:r>
            <a:r>
              <a:rPr lang="es-ES" dirty="0" smtClean="0"/>
              <a:t>: Animalia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Subreino: </a:t>
            </a:r>
            <a:r>
              <a:rPr lang="es-ES" dirty="0" err="1"/>
              <a:t>Eumetazoa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Filo: </a:t>
            </a:r>
            <a:r>
              <a:rPr lang="es-ES" dirty="0" err="1"/>
              <a:t>Chordata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Subfilo: </a:t>
            </a:r>
            <a:r>
              <a:rPr lang="es-ES" dirty="0" err="1"/>
              <a:t>Vertebrata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  <a:p>
            <a:r>
              <a:rPr lang="es-ES" dirty="0" smtClean="0"/>
              <a:t>Superclase</a:t>
            </a:r>
            <a:r>
              <a:rPr lang="es-ES" dirty="0"/>
              <a:t>: </a:t>
            </a:r>
            <a:r>
              <a:rPr lang="es-ES" dirty="0" err="1"/>
              <a:t>Agnatha</a:t>
            </a:r>
            <a:r>
              <a:rPr lang="es-ES" dirty="0"/>
              <a:t> (sin </a:t>
            </a:r>
            <a:r>
              <a:rPr lang="es-ES" dirty="0" smtClean="0"/>
              <a:t>mandíbula)</a:t>
            </a:r>
          </a:p>
          <a:p>
            <a:r>
              <a:rPr lang="es-ES" dirty="0" smtClean="0"/>
              <a:t>Superclase: </a:t>
            </a:r>
            <a:r>
              <a:rPr lang="es-ES" dirty="0" err="1" smtClean="0"/>
              <a:t>Gnathostomata</a:t>
            </a:r>
            <a:r>
              <a:rPr lang="es-ES" dirty="0" smtClean="0"/>
              <a:t> </a:t>
            </a:r>
            <a:r>
              <a:rPr lang="es-ES" dirty="0"/>
              <a:t>(mandibulados)</a:t>
            </a:r>
            <a:br>
              <a:rPr lang="es-ES" dirty="0"/>
            </a:br>
            <a:endParaRPr lang="es-ES" dirty="0" smtClean="0"/>
          </a:p>
          <a:p>
            <a:r>
              <a:rPr lang="es-ES" dirty="0" smtClean="0"/>
              <a:t>Clases</a:t>
            </a:r>
            <a:r>
              <a:rPr lang="es-ES" dirty="0"/>
              <a:t>: </a:t>
            </a:r>
            <a:r>
              <a:rPr lang="es-ES" dirty="0" err="1"/>
              <a:t>Chondrichthyes</a:t>
            </a:r>
            <a:r>
              <a:rPr lang="es-ES" dirty="0"/>
              <a:t> </a:t>
            </a:r>
            <a:r>
              <a:rPr lang="es-ES" dirty="0" smtClean="0"/>
              <a:t>(PECES CARTILAGINOSOS) </a:t>
            </a:r>
            <a:r>
              <a:rPr lang="es-ES" dirty="0"/>
              <a:t>por ejemplo el tiburón o raya </a:t>
            </a:r>
          </a:p>
          <a:p>
            <a:r>
              <a:rPr lang="es-ES" dirty="0" smtClean="0"/>
              <a:t>Clase: </a:t>
            </a:r>
            <a:r>
              <a:rPr lang="es-ES" dirty="0" err="1" smtClean="0"/>
              <a:t>Osteichthyes</a:t>
            </a:r>
            <a:r>
              <a:rPr lang="es-ES" dirty="0" smtClean="0"/>
              <a:t> (PECES OSEOS), </a:t>
            </a:r>
            <a:r>
              <a:rPr lang="es-ES" dirty="0"/>
              <a:t>que abarca a la mayoría de especies.</a:t>
            </a:r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157293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La reproducción es variable en función del tipo de pez. </a:t>
            </a:r>
            <a:endParaRPr lang="es-ES" dirty="0" smtClean="0"/>
          </a:p>
          <a:p>
            <a:r>
              <a:rPr lang="es-ES" dirty="0" smtClean="0"/>
              <a:t>ovovivíparos </a:t>
            </a:r>
          </a:p>
          <a:p>
            <a:r>
              <a:rPr lang="es-ES" dirty="0" smtClean="0"/>
              <a:t>ovíparas</a:t>
            </a:r>
          </a:p>
          <a:p>
            <a:r>
              <a:rPr lang="es-ES" dirty="0" smtClean="0"/>
              <a:t>vivíparos </a:t>
            </a:r>
          </a:p>
          <a:p>
            <a:r>
              <a:rPr lang="es-ES" dirty="0" smtClean="0"/>
              <a:t>fecundación </a:t>
            </a:r>
            <a:r>
              <a:rPr lang="es-ES" dirty="0"/>
              <a:t>es </a:t>
            </a:r>
            <a:r>
              <a:rPr lang="es-ES" dirty="0" smtClean="0"/>
              <a:t>interna</a:t>
            </a:r>
            <a:r>
              <a:rPr lang="es-ES" dirty="0"/>
              <a:t> </a:t>
            </a:r>
            <a:r>
              <a:rPr lang="es-ES" dirty="0" smtClean="0"/>
              <a:t>y externa</a:t>
            </a:r>
          </a:p>
        </p:txBody>
      </p:sp>
    </p:spTree>
    <p:extLst>
      <p:ext uri="{BB962C8B-B14F-4D97-AF65-F5344CB8AC3E}">
        <p14:creationId xmlns:p14="http://schemas.microsoft.com/office/powerpoint/2010/main" xmlns="" val="422276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s-ES" dirty="0" smtClean="0"/>
              <a:t>CARACTERISTICAS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4525963"/>
          </a:xfrm>
        </p:spPr>
        <p:txBody>
          <a:bodyPr>
            <a:normAutofit/>
          </a:bodyPr>
          <a:lstStyle/>
          <a:p>
            <a:r>
              <a:rPr lang="es-ES" sz="2400" dirty="0" smtClean="0"/>
              <a:t>Óseos y cartilaginosos (mas primitivos)</a:t>
            </a:r>
          </a:p>
          <a:p>
            <a:r>
              <a:rPr lang="es-ES" sz="2400" dirty="0" smtClean="0"/>
              <a:t>Agua dulce y salada</a:t>
            </a:r>
          </a:p>
          <a:p>
            <a:r>
              <a:rPr lang="es-ES" sz="2400" dirty="0" smtClean="0"/>
              <a:t>Tamaño variable</a:t>
            </a:r>
          </a:p>
          <a:p>
            <a:r>
              <a:rPr lang="es-ES" sz="2400" dirty="0" smtClean="0"/>
              <a:t>Poseen escamas, no poseen parpados</a:t>
            </a:r>
          </a:p>
          <a:p>
            <a:r>
              <a:rPr lang="es-ES" sz="2400" dirty="0" smtClean="0"/>
              <a:t>No pueden controlar su temperatura corporal</a:t>
            </a:r>
            <a:endParaRPr lang="es-ES" sz="2400" dirty="0"/>
          </a:p>
        </p:txBody>
      </p:sp>
      <p:pic>
        <p:nvPicPr>
          <p:cNvPr id="11266" name="Picture 2" descr="http://cmapspublic2.ihmc.us/rid=1L236RHNQ-12VNV4T-1FZ8/esqueleto-pe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492272"/>
            <a:ext cx="5715040" cy="2865685"/>
          </a:xfrm>
          <a:prstGeom prst="rect">
            <a:avLst/>
          </a:prstGeom>
          <a:noFill/>
        </p:spPr>
      </p:pic>
      <p:pic>
        <p:nvPicPr>
          <p:cNvPr id="6" name="Picture 4" descr="http://www.gacetacartagonova.com/wp-content/uploads/2013/10/carcharod%C3%B3nmegalod%C3%B3n-Lar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357562"/>
            <a:ext cx="2071702" cy="31821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static.freepik.com/foto-gratis/peces-vector-material_15-11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7429552" cy="5862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s-ES" dirty="0" smtClean="0"/>
              <a:t>CARACTERISTICAS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/>
          </a:bodyPr>
          <a:lstStyle/>
          <a:p>
            <a:r>
              <a:rPr lang="es-ES" sz="2800" dirty="0" smtClean="0"/>
              <a:t>Cuerpos hidrodinámicos (aplanados lateralmente)</a:t>
            </a:r>
          </a:p>
          <a:p>
            <a:r>
              <a:rPr lang="es-ES" sz="2800" dirty="0" smtClean="0"/>
              <a:t>Extremidades transformadas en aletas</a:t>
            </a:r>
          </a:p>
          <a:p>
            <a:r>
              <a:rPr lang="es-ES" sz="2800" dirty="0" smtClean="0"/>
              <a:t>Órganos sexuales internos</a:t>
            </a:r>
          </a:p>
          <a:p>
            <a:r>
              <a:rPr lang="es-ES" sz="2800" dirty="0" smtClean="0"/>
              <a:t>Vejiga natatoria</a:t>
            </a:r>
          </a:p>
          <a:p>
            <a:r>
              <a:rPr lang="es-ES" sz="2800" dirty="0" smtClean="0"/>
              <a:t>Branquias</a:t>
            </a:r>
          </a:p>
        </p:txBody>
      </p:sp>
      <p:pic>
        <p:nvPicPr>
          <p:cNvPr id="1026" name="Picture 2" descr="http://beavaltuille.blogspot.es/img/alet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000372"/>
            <a:ext cx="4714908" cy="34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1412776"/>
            <a:ext cx="2159207" cy="4475707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611560" y="2187311"/>
            <a:ext cx="532859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r>
              <a:rPr lang="es-ES" sz="2800" b="1" dirty="0"/>
              <a:t>Posiciones de la boca en los peces:</a:t>
            </a:r>
          </a:p>
          <a:p>
            <a:r>
              <a:rPr lang="es-ES" sz="2800" b="1" dirty="0"/>
              <a:t>(a) - Terminal,</a:t>
            </a:r>
          </a:p>
          <a:p>
            <a:r>
              <a:rPr lang="es-ES" sz="2800" b="1" dirty="0"/>
              <a:t>(b) - Superior,</a:t>
            </a:r>
          </a:p>
          <a:p>
            <a:r>
              <a:rPr lang="es-ES" sz="2800" b="1" dirty="0"/>
              <a:t>(c) - </a:t>
            </a:r>
            <a:r>
              <a:rPr lang="es-ES" sz="2800" b="1" dirty="0" err="1"/>
              <a:t>Subterminal</a:t>
            </a:r>
            <a:r>
              <a:rPr lang="es-ES" sz="2800" b="1" dirty="0"/>
              <a:t>, inferior</a:t>
            </a:r>
          </a:p>
        </p:txBody>
      </p:sp>
    </p:spTree>
    <p:extLst>
      <p:ext uri="{BB962C8B-B14F-4D97-AF65-F5344CB8AC3E}">
        <p14:creationId xmlns:p14="http://schemas.microsoft.com/office/powerpoint/2010/main" xmlns="" val="2354570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dirty="0" err="1" smtClean="0"/>
              <a:t>Carcharodon</a:t>
            </a:r>
            <a:r>
              <a:rPr lang="es-ES" i="1" dirty="0" smtClean="0"/>
              <a:t> </a:t>
            </a:r>
            <a:r>
              <a:rPr lang="es-ES" i="1" dirty="0" err="1" smtClean="0"/>
              <a:t>carcharias</a:t>
            </a:r>
            <a:r>
              <a:rPr lang="es-ES" i="1" dirty="0" smtClean="0"/>
              <a:t>: </a:t>
            </a:r>
            <a:r>
              <a:rPr lang="es-ES" dirty="0" smtClean="0"/>
              <a:t>Tiburón blanco</a:t>
            </a:r>
          </a:p>
          <a:p>
            <a:r>
              <a:rPr lang="es-ES" i="1" dirty="0" err="1" smtClean="0"/>
              <a:t>Sphyrna</a:t>
            </a:r>
            <a:r>
              <a:rPr lang="es-ES" i="1" dirty="0" smtClean="0"/>
              <a:t> </a:t>
            </a:r>
            <a:r>
              <a:rPr lang="es-ES" i="1" dirty="0" err="1" smtClean="0"/>
              <a:t>mokarran</a:t>
            </a:r>
            <a:r>
              <a:rPr lang="es-ES" i="1" dirty="0" smtClean="0"/>
              <a:t>: </a:t>
            </a:r>
            <a:r>
              <a:rPr lang="es-ES" dirty="0" smtClean="0"/>
              <a:t>Tiburón martillo gigante</a:t>
            </a:r>
          </a:p>
          <a:p>
            <a:r>
              <a:rPr lang="it-IT" dirty="0" smtClean="0"/>
              <a:t> </a:t>
            </a:r>
            <a:r>
              <a:rPr lang="it-IT" i="1" dirty="0" smtClean="0"/>
              <a:t>Manta birostris</a:t>
            </a:r>
            <a:r>
              <a:rPr lang="it-IT" dirty="0" smtClean="0"/>
              <a:t>: Mantarraya</a:t>
            </a:r>
            <a:r>
              <a:rPr lang="it-IT" dirty="0" smtClean="0"/>
              <a:t> o manta </a:t>
            </a:r>
            <a:r>
              <a:rPr lang="it-IT" dirty="0" smtClean="0"/>
              <a:t>gigante</a:t>
            </a:r>
          </a:p>
          <a:p>
            <a:endParaRPr lang="it-IT" dirty="0" smtClean="0"/>
          </a:p>
          <a:p>
            <a:r>
              <a:rPr lang="es-ES" i="1" dirty="0" err="1" smtClean="0"/>
              <a:t>Poecilia</a:t>
            </a:r>
            <a:r>
              <a:rPr lang="es-ES" i="1" dirty="0" smtClean="0"/>
              <a:t> </a:t>
            </a:r>
            <a:r>
              <a:rPr lang="es-ES" i="1" dirty="0" err="1" smtClean="0"/>
              <a:t>reticulata</a:t>
            </a:r>
            <a:r>
              <a:rPr lang="es-ES" i="1" dirty="0" smtClean="0"/>
              <a:t>: </a:t>
            </a:r>
            <a:r>
              <a:rPr lang="es-ES" dirty="0" err="1" smtClean="0"/>
              <a:t>Guppy</a:t>
            </a:r>
            <a:endParaRPr lang="es-ES" dirty="0" smtClean="0"/>
          </a:p>
          <a:p>
            <a:r>
              <a:rPr lang="es-ES" i="1" dirty="0" err="1" smtClean="0"/>
              <a:t>Peterophyllum</a:t>
            </a:r>
            <a:r>
              <a:rPr lang="es-ES" i="1" dirty="0" smtClean="0"/>
              <a:t> </a:t>
            </a:r>
            <a:r>
              <a:rPr lang="es-ES" i="1" dirty="0" err="1" smtClean="0"/>
              <a:t>scalare</a:t>
            </a:r>
            <a:r>
              <a:rPr lang="es-ES" dirty="0" smtClean="0"/>
              <a:t>: Pez ángel (agua dulce)</a:t>
            </a:r>
          </a:p>
          <a:p>
            <a:r>
              <a:rPr lang="es-ES" i="1" dirty="0" err="1" smtClean="0"/>
              <a:t>Xiphias</a:t>
            </a:r>
            <a:r>
              <a:rPr lang="es-ES" i="1" dirty="0" smtClean="0"/>
              <a:t> </a:t>
            </a:r>
            <a:r>
              <a:rPr lang="es-ES" i="1" dirty="0" err="1" smtClean="0"/>
              <a:t>gladius</a:t>
            </a:r>
            <a:r>
              <a:rPr lang="es-ES" i="1" dirty="0" smtClean="0"/>
              <a:t>: </a:t>
            </a:r>
            <a:r>
              <a:rPr lang="es-ES" dirty="0" smtClean="0"/>
              <a:t>Pez espada</a:t>
            </a:r>
            <a:endParaRPr lang="es-E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104</Words>
  <Application>Microsoft Office PowerPoint</Application>
  <PresentationFormat>Presentación en pantalla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PECES</vt:lpstr>
      <vt:lpstr>Diapositiva 2</vt:lpstr>
      <vt:lpstr>Diapositiva 3</vt:lpstr>
      <vt:lpstr>CARACTERISTICAS</vt:lpstr>
      <vt:lpstr>Diapositiva 5</vt:lpstr>
      <vt:lpstr>CARACTERISTICAS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PECES</dc:title>
  <dc:creator>07Idiomas</dc:creator>
  <cp:lastModifiedBy>07Idiomas</cp:lastModifiedBy>
  <cp:revision>6</cp:revision>
  <dcterms:created xsi:type="dcterms:W3CDTF">2014-08-06T13:15:29Z</dcterms:created>
  <dcterms:modified xsi:type="dcterms:W3CDTF">2015-08-07T16:46:05Z</dcterms:modified>
</cp:coreProperties>
</file>