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122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477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157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5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932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741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39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995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36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717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62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DF705-2F03-4FC9-AE64-4892C984538D}" type="datetimeFigureOut">
              <a:rPr lang="es-GT" smtClean="0"/>
              <a:t>26/01/2015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AFBA5-1315-4A34-AF52-CC22B1D3C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974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GT" smtClean="0"/>
              <a:t>CARACTERISTICAS DE LOS SERES VIVOS</a:t>
            </a:r>
          </a:p>
        </p:txBody>
      </p:sp>
    </p:spTree>
    <p:extLst>
      <p:ext uri="{BB962C8B-B14F-4D97-AF65-F5344CB8AC3E}">
        <p14:creationId xmlns:p14="http://schemas.microsoft.com/office/powerpoint/2010/main" val="296928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800" b="1" smtClean="0">
                <a:solidFill>
                  <a:schemeClr val="accent2"/>
                </a:solidFill>
              </a:rPr>
              <a:t>FRAGMENTACION EN PLANTAS</a:t>
            </a:r>
            <a:endParaRPr lang="es-ES" sz="4800" b="1" smtClean="0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 RIZOMAS: Tallos subterráneos horizontales que emiten tallos verticales. Helecho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 TUBERCULOS: Tallo abultado bajo tierra, las yemas pueden dar origen a otra planta. Papa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 BULBOS: Tallos subterráneos formados por hojas carnosas concéntricas. Cebolla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 ESTOLONES: Tallos crecen sobre superficie y en algunos puntos desarrollan raíces que originan nuevas plantas. Fresa</a:t>
            </a: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8535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ESPORULACIÓN</a:t>
            </a:r>
            <a:endParaRPr lang="es-G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92350"/>
            <a:ext cx="721518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3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1989138"/>
            <a:ext cx="5907087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852738"/>
            <a:ext cx="34829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ESQUEJES</a:t>
            </a:r>
            <a:endParaRPr lang="es-GT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4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ACODO</a:t>
            </a:r>
            <a:endParaRPr lang="es-GT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35274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2462213"/>
            <a:ext cx="281463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366963"/>
            <a:ext cx="224631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REPRODUCCIÓN SEXUAL DE PLANTAS Y ANIMALES</a:t>
            </a:r>
            <a:endParaRPr lang="es-GT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28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FECUNDACION EXTERNA</a:t>
            </a:r>
            <a:endParaRPr lang="es-GT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47813"/>
            <a:ext cx="5040312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FECUNDACION INTERNA</a:t>
            </a:r>
            <a:endParaRPr lang="es-GT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557338"/>
            <a:ext cx="70199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REPRODUCCION SEXUAL EN PLANTAS</a:t>
            </a:r>
            <a:endParaRPr lang="es-G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s-E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6" t="-8665" r="22054" b="32095"/>
          <a:stretch>
            <a:fillRect/>
          </a:stretch>
        </p:blipFill>
        <p:spPr bwMode="auto">
          <a:xfrm>
            <a:off x="611188" y="1131888"/>
            <a:ext cx="7904162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63613"/>
            <a:ext cx="653415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8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292975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GT" smtClean="0"/>
              <a:t>5. Crecimiento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5949950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000" b="1"/>
              <a:t>Incremento en la cantidad de material viviente</a:t>
            </a:r>
            <a:endParaRPr lang="es-ES" sz="2000" b="1"/>
          </a:p>
        </p:txBody>
      </p:sp>
    </p:spTree>
    <p:extLst>
      <p:ext uri="{BB962C8B-B14F-4D97-AF65-F5344CB8AC3E}">
        <p14:creationId xmlns:p14="http://schemas.microsoft.com/office/powerpoint/2010/main" val="24432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s-GT" smtClean="0"/>
              <a:t>1.Estructura y organización definida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GT" smtClean="0"/>
              <a:t> La célula, unidad estructural y funcional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133600"/>
            <a:ext cx="62293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700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GT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DESARROLLO EMBRIONARIO</a:t>
            </a:r>
            <a:endParaRPr lang="es-GT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3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OVÍPAROS</a:t>
            </a:r>
            <a:endParaRPr lang="es-GT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89585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557338"/>
            <a:ext cx="36782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716338"/>
            <a:ext cx="305276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OVOVIVÍPAROS</a:t>
            </a:r>
            <a:endParaRPr lang="es-GT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418147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73238"/>
            <a:ext cx="434022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824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VIVÍPAROS</a:t>
            </a:r>
            <a:endParaRPr lang="es-GT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49500"/>
            <a:ext cx="4229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19338"/>
            <a:ext cx="429895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671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GT" smtClean="0"/>
              <a:t>6. Irritabilidad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512888"/>
            <a:ext cx="3238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25908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706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4229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84213" y="6021388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000" b="1"/>
              <a:t>Percibir y responder a estímulos externos e internos</a:t>
            </a:r>
            <a:endParaRPr lang="es-ES" sz="2000" b="1"/>
          </a:p>
        </p:txBody>
      </p:sp>
    </p:spTree>
    <p:extLst>
      <p:ext uri="{BB962C8B-B14F-4D97-AF65-F5344CB8AC3E}">
        <p14:creationId xmlns:p14="http://schemas.microsoft.com/office/powerpoint/2010/main" val="1401330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993062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04813"/>
            <a:ext cx="29210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65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GT" smtClean="0"/>
              <a:t>7. Homeostasis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52482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6092825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b="1"/>
              <a:t>Permite mantener eficientemente sus procesos fundamentales y seguir vivo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1833984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GT" smtClean="0"/>
              <a:t>8. Evolución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65275"/>
            <a:ext cx="590391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68313" y="5661025"/>
            <a:ext cx="828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000" b="1"/>
              <a:t>Cambio gradual con el tiempo pudiendo dar origen a nuevas especies.</a:t>
            </a:r>
            <a:endParaRPr lang="es-ES" sz="2000" b="1"/>
          </a:p>
        </p:txBody>
      </p:sp>
    </p:spTree>
    <p:extLst>
      <p:ext uri="{BB962C8B-B14F-4D97-AF65-F5344CB8AC3E}">
        <p14:creationId xmlns:p14="http://schemas.microsoft.com/office/powerpoint/2010/main" val="484952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350"/>
            <a:ext cx="5699125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0591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196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GT" smtClean="0"/>
              <a:t>9. Adaptación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291465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372427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2116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787900" y="4652963"/>
            <a:ext cx="4032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000" b="1"/>
              <a:t>Características anatómicas, fisiológicas o conductual de un organismo para adecuarse, sobrevivir y reproducirse</a:t>
            </a:r>
            <a:endParaRPr lang="es-ES" sz="2000" b="1"/>
          </a:p>
        </p:txBody>
      </p:sp>
    </p:spTree>
    <p:extLst>
      <p:ext uri="{BB962C8B-B14F-4D97-AF65-F5344CB8AC3E}">
        <p14:creationId xmlns:p14="http://schemas.microsoft.com/office/powerpoint/2010/main" val="105086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GT" smtClean="0"/>
              <a:t>2. Nutrición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90763"/>
            <a:ext cx="41290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60575"/>
            <a:ext cx="4011612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5876925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400" b="1"/>
              <a:t>Generar energía</a:t>
            </a:r>
            <a:endParaRPr lang="es-ES" sz="2400" b="1"/>
          </a:p>
        </p:txBody>
      </p:sp>
    </p:spTree>
    <p:extLst>
      <p:ext uri="{BB962C8B-B14F-4D97-AF65-F5344CB8AC3E}">
        <p14:creationId xmlns:p14="http://schemas.microsoft.com/office/powerpoint/2010/main" val="2785019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447198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2150"/>
            <a:ext cx="4103688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3960812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2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GT" smtClean="0"/>
              <a:t>3. Metabolismo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4884738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5949950"/>
            <a:ext cx="820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000" b="1"/>
              <a:t>Reacciones químicas para mantener su funcionamiento</a:t>
            </a:r>
            <a:endParaRPr lang="es-ES" sz="2000" b="1"/>
          </a:p>
        </p:txBody>
      </p:sp>
    </p:spTree>
    <p:extLst>
      <p:ext uri="{BB962C8B-B14F-4D97-AF65-F5344CB8AC3E}">
        <p14:creationId xmlns:p14="http://schemas.microsoft.com/office/powerpoint/2010/main" val="2962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GT" smtClean="0"/>
              <a:t>4. Reproducción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46545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335337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6021388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000" b="1"/>
              <a:t>Perpetuar la especie con información genética</a:t>
            </a:r>
            <a:endParaRPr lang="es-ES" sz="2000" b="1"/>
          </a:p>
        </p:txBody>
      </p:sp>
    </p:spTree>
    <p:extLst>
      <p:ext uri="{BB962C8B-B14F-4D97-AF65-F5344CB8AC3E}">
        <p14:creationId xmlns:p14="http://schemas.microsoft.com/office/powerpoint/2010/main" val="14817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GT" smtClean="0"/>
              <a:t>REPRODUCCION ASEXUAL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68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FISIÓN BINARIA / BIPARTICIÓN</a:t>
            </a:r>
            <a:endParaRPr lang="es-G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796136" y="1700808"/>
            <a:ext cx="2212280" cy="452569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14575"/>
            <a:ext cx="37909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GEMACION</a:t>
            </a:r>
            <a:endParaRPr lang="es-G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GT" sz="2800" smtClean="0"/>
              <a:t>Es una división desigual, consistente en la formación de prominencias o yemas sobre el individuo progenitor, que al crecer y desarrollarse originan nuevos seres que pueden separarse del organismo parental o quedar unidos a él, iniciando así una colonia.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5286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3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FRAGMENTACIÓN</a:t>
            </a:r>
            <a:endParaRPr lang="es-G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525963"/>
          </a:xfrm>
        </p:spPr>
        <p:txBody>
          <a:bodyPr/>
          <a:lstStyle/>
          <a:p>
            <a:pPr eaLnBrk="1" hangingPunct="1"/>
            <a:r>
              <a:rPr lang="es-GT" sz="2800" smtClean="0"/>
              <a:t>Cuando un organismo se divide en dos o más fragmentos, cada uno de los cuales regenera un organismo completo. </a:t>
            </a:r>
          </a:p>
          <a:p>
            <a:pPr eaLnBrk="1" hangingPunct="1"/>
            <a:r>
              <a:rPr lang="es-GT" sz="2800" smtClean="0"/>
              <a:t>Este tipo de reproducción se puede clasificar como un mecanismo asexual, puede ser accidental = regeneración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89138"/>
            <a:ext cx="31813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7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282</Words>
  <Application>Microsoft Office PowerPoint</Application>
  <PresentationFormat>Presentación en pantalla (4:3)</PresentationFormat>
  <Paragraphs>42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CARACTERISTICAS DE LOS SERES VIVOS</vt:lpstr>
      <vt:lpstr>1.Estructura y organización definida</vt:lpstr>
      <vt:lpstr>2. Nutrición</vt:lpstr>
      <vt:lpstr>3. Metabolismo</vt:lpstr>
      <vt:lpstr>4. Reproducción</vt:lpstr>
      <vt:lpstr>REPRODUCCION ASEXUAL</vt:lpstr>
      <vt:lpstr>FISIÓN BINARIA / BIPARTICIÓN</vt:lpstr>
      <vt:lpstr>GEMACION</vt:lpstr>
      <vt:lpstr>FRAGMENTACIÓN</vt:lpstr>
      <vt:lpstr>FRAGMENTACION EN PLANTAS</vt:lpstr>
      <vt:lpstr>ESPORULACIÓN</vt:lpstr>
      <vt:lpstr>ESQUEJES</vt:lpstr>
      <vt:lpstr>ACODO</vt:lpstr>
      <vt:lpstr>REPRODUCCIÓN SEXUAL DE PLANTAS Y ANIMALES</vt:lpstr>
      <vt:lpstr>FECUNDACION EXTERNA</vt:lpstr>
      <vt:lpstr>FECUNDACION INTERNA</vt:lpstr>
      <vt:lpstr>REPRODUCCION SEXUAL EN PLANTAS</vt:lpstr>
      <vt:lpstr>Presentación de PowerPoint</vt:lpstr>
      <vt:lpstr>5. Crecimiento</vt:lpstr>
      <vt:lpstr>Presentación de PowerPoint</vt:lpstr>
      <vt:lpstr>OVÍPAROS</vt:lpstr>
      <vt:lpstr>OVOVIVÍPAROS</vt:lpstr>
      <vt:lpstr>VIVÍPAROS</vt:lpstr>
      <vt:lpstr>6. Irritabilidad</vt:lpstr>
      <vt:lpstr>Presentación de PowerPoint</vt:lpstr>
      <vt:lpstr>7. Homeostasis</vt:lpstr>
      <vt:lpstr>8. Evolución</vt:lpstr>
      <vt:lpstr>Presentación de PowerPoint</vt:lpstr>
      <vt:lpstr>9. Adaptación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CARACTERISTICAS DE LOS SERES VIVOS</dc:title>
  <dc:creator>SDB</dc:creator>
  <cp:lastModifiedBy>SDB</cp:lastModifiedBy>
  <cp:revision>1</cp:revision>
  <dcterms:created xsi:type="dcterms:W3CDTF">2015-01-26T15:34:37Z</dcterms:created>
  <dcterms:modified xsi:type="dcterms:W3CDTF">2015-01-26T15:36:34Z</dcterms:modified>
</cp:coreProperties>
</file>