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E29C2-F1A2-4303-B732-D87DCC6E7F7B}" type="datetimeFigureOut">
              <a:rPr lang="es-ES" smtClean="0"/>
              <a:t>04/08/2014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F71C2-CDA0-4308-B951-7F9E364D90F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CLASE MAMMALIA</a:t>
            </a:r>
            <a:endParaRPr lang="es-E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Phylum</a:t>
            </a:r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Chordata</a:t>
            </a:r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E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s-ES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ubphylum</a:t>
            </a:r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ES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Vertebrata</a:t>
            </a:r>
            <a:r>
              <a:rPr lang="es-ES" dirty="0">
                <a:solidFill>
                  <a:srgbClr val="002060"/>
                </a:solidFill>
              </a:rPr>
              <a:t> 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4525963"/>
          </a:xfrm>
        </p:spPr>
        <p:txBody>
          <a:bodyPr>
            <a:normAutofit/>
          </a:bodyPr>
          <a:lstStyle/>
          <a:p>
            <a:r>
              <a:rPr lang="es-GT" sz="2400" dirty="0" smtClean="0"/>
              <a:t>Son </a:t>
            </a:r>
            <a:r>
              <a:rPr lang="es-GT" sz="2400" dirty="0"/>
              <a:t>de sangre caliente , o lo que es lo mismo, su temperatura es constante.</a:t>
            </a:r>
          </a:p>
          <a:p>
            <a:r>
              <a:rPr lang="es-GT" sz="2400" dirty="0" smtClean="0"/>
              <a:t>Las </a:t>
            </a:r>
            <a:r>
              <a:rPr lang="es-GT" sz="2400" dirty="0"/>
              <a:t>madres están provistas de</a:t>
            </a:r>
            <a:r>
              <a:rPr lang="es-GT" sz="2400" b="1" dirty="0"/>
              <a:t> glándulas mamarias</a:t>
            </a:r>
            <a:r>
              <a:rPr lang="es-GT" sz="2400" dirty="0"/>
              <a:t> que suministran leche a sus crías.</a:t>
            </a:r>
          </a:p>
          <a:p>
            <a:r>
              <a:rPr lang="es-GT" sz="2400" dirty="0" smtClean="0"/>
              <a:t>La </a:t>
            </a:r>
            <a:r>
              <a:rPr lang="es-GT" sz="2400" dirty="0"/>
              <a:t>boca está rodeada de labios para poder mamar las crías.</a:t>
            </a:r>
          </a:p>
          <a:p>
            <a:pPr algn="just"/>
            <a:r>
              <a:rPr lang="es-GT" sz="2400" dirty="0" smtClean="0"/>
              <a:t>Presentan </a:t>
            </a:r>
            <a:r>
              <a:rPr lang="es-GT" sz="2400" dirty="0"/>
              <a:t>abundantes glándulas (sebáceas, sudoríparas y olorosas) y, </a:t>
            </a:r>
            <a:r>
              <a:rPr lang="es-GT" sz="2400" dirty="0" smtClean="0"/>
              <a:t>generalmente, abundante pelo que </a:t>
            </a:r>
            <a:r>
              <a:rPr lang="es-GT" sz="2400" dirty="0"/>
              <a:t>mudan periódicamente.</a:t>
            </a:r>
          </a:p>
          <a:p>
            <a:pPr>
              <a:buNone/>
            </a:pPr>
            <a:endParaRPr lang="es-ES" sz="2400" dirty="0"/>
          </a:p>
        </p:txBody>
      </p:sp>
      <p:pic>
        <p:nvPicPr>
          <p:cNvPr id="12290" name="Picture 2" descr="http://1.bp.blogspot.com/_Fml3glz_LYc/SPCylM5OaeI/AAAAAAAAAsA/inFMcrI4A_I/s400/ORANGUTA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3143248"/>
            <a:ext cx="2800350" cy="3381375"/>
          </a:xfrm>
          <a:prstGeom prst="rect">
            <a:avLst/>
          </a:prstGeom>
          <a:noFill/>
        </p:spPr>
      </p:pic>
      <p:pic>
        <p:nvPicPr>
          <p:cNvPr id="12292" name="Picture 4" descr="http://www.paxala.com/media/categorias/mamife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714752"/>
            <a:ext cx="3362441" cy="2518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285729"/>
            <a:ext cx="8229600" cy="3357586"/>
          </a:xfrm>
        </p:spPr>
        <p:txBody>
          <a:bodyPr>
            <a:normAutofit/>
          </a:bodyPr>
          <a:lstStyle/>
          <a:p>
            <a:r>
              <a:rPr lang="es-GT" sz="2800" dirty="0" smtClean="0"/>
              <a:t>Tienen dientes para masticar los alimentos.</a:t>
            </a:r>
          </a:p>
          <a:p>
            <a:r>
              <a:rPr lang="es-GT" sz="2800" dirty="0" smtClean="0"/>
              <a:t>Tienen respiración pulmonar.</a:t>
            </a:r>
          </a:p>
          <a:p>
            <a:r>
              <a:rPr lang="es-GT" sz="2800" dirty="0" smtClean="0"/>
              <a:t>La circulación es doble (pulmonar y general).</a:t>
            </a:r>
          </a:p>
          <a:p>
            <a:r>
              <a:rPr lang="es-GT" sz="2800" dirty="0" smtClean="0"/>
              <a:t>Reproducción sexual, l</a:t>
            </a:r>
            <a:r>
              <a:rPr lang="es-GT" sz="2800" dirty="0" smtClean="0"/>
              <a:t>a mayoría son vivíparos: El embrión se desarrolla dentro de la madre y se nutre a sus expensas a través de la placenta.</a:t>
            </a:r>
          </a:p>
          <a:p>
            <a:endParaRPr lang="es-ES" sz="2800" dirty="0"/>
          </a:p>
        </p:txBody>
      </p:sp>
      <p:pic>
        <p:nvPicPr>
          <p:cNvPr id="11266" name="Picture 2" descr="https://encrypted-tbn2.gstatic.com/images?q=tbn:ANd9GcQzzGi7OxdscN7m5DL0XT0PHOvxi9mpvV6FgfzaSf0TfMEyIfrj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429000"/>
            <a:ext cx="2714644" cy="2702580"/>
          </a:xfrm>
          <a:prstGeom prst="rect">
            <a:avLst/>
          </a:prstGeom>
          <a:noFill/>
        </p:spPr>
      </p:pic>
      <p:pic>
        <p:nvPicPr>
          <p:cNvPr id="11268" name="Picture 4" descr="http://thales.cica.es/rd/Recursos/rd99/ed99-0040-02/mamiferos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3286124"/>
            <a:ext cx="4572032" cy="3030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25963"/>
          </a:xfrm>
        </p:spPr>
        <p:txBody>
          <a:bodyPr/>
          <a:lstStyle/>
          <a:p>
            <a:r>
              <a:rPr lang="es-GT" dirty="0" smtClean="0"/>
              <a:t>Además pueden vivir en la tierra, volar , o vivir en el agua.</a:t>
            </a:r>
          </a:p>
          <a:p>
            <a:endParaRPr lang="es-ES" dirty="0"/>
          </a:p>
        </p:txBody>
      </p:sp>
      <p:pic>
        <p:nvPicPr>
          <p:cNvPr id="10242" name="Picture 2" descr="http://stc.obolog.net/photos/4fc5/4fc58bbe00444s2277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09941"/>
            <a:ext cx="6929486" cy="4960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88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CLASE MAMMALIA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MAMMALIA</dc:title>
  <dc:creator>07Idiomas</dc:creator>
  <cp:lastModifiedBy>07Idiomas</cp:lastModifiedBy>
  <cp:revision>4</cp:revision>
  <dcterms:created xsi:type="dcterms:W3CDTF">2014-08-04T20:37:20Z</dcterms:created>
  <dcterms:modified xsi:type="dcterms:W3CDTF">2014-08-04T21:16:40Z</dcterms:modified>
</cp:coreProperties>
</file>