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6" r:id="rId6"/>
    <p:sldId id="267" r:id="rId7"/>
    <p:sldId id="260" r:id="rId8"/>
    <p:sldId id="265" r:id="rId9"/>
    <p:sldId id="263" r:id="rId10"/>
    <p:sldId id="264" r:id="rId11"/>
    <p:sldId id="261" r:id="rId12"/>
    <p:sldId id="262" r:id="rId13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36D-F3B2-4AE0-86AA-8992177AEDA6}" type="datetimeFigureOut">
              <a:rPr lang="es-GT" smtClean="0"/>
              <a:t>16/08/2012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8F5D-D9B7-4F10-B797-3F786E28C3D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9807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36D-F3B2-4AE0-86AA-8992177AEDA6}" type="datetimeFigureOut">
              <a:rPr lang="es-GT" smtClean="0"/>
              <a:t>16/08/2012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8F5D-D9B7-4F10-B797-3F786E28C3D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1149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36D-F3B2-4AE0-86AA-8992177AEDA6}" type="datetimeFigureOut">
              <a:rPr lang="es-GT" smtClean="0"/>
              <a:t>16/08/2012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8F5D-D9B7-4F10-B797-3F786E28C3D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7987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36D-F3B2-4AE0-86AA-8992177AEDA6}" type="datetimeFigureOut">
              <a:rPr lang="es-GT" smtClean="0"/>
              <a:t>16/08/2012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8F5D-D9B7-4F10-B797-3F786E28C3D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3774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36D-F3B2-4AE0-86AA-8992177AEDA6}" type="datetimeFigureOut">
              <a:rPr lang="es-GT" smtClean="0"/>
              <a:t>16/08/2012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8F5D-D9B7-4F10-B797-3F786E28C3D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4073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36D-F3B2-4AE0-86AA-8992177AEDA6}" type="datetimeFigureOut">
              <a:rPr lang="es-GT" smtClean="0"/>
              <a:t>16/08/2012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8F5D-D9B7-4F10-B797-3F786E28C3D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2577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36D-F3B2-4AE0-86AA-8992177AEDA6}" type="datetimeFigureOut">
              <a:rPr lang="es-GT" smtClean="0"/>
              <a:t>16/08/2012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8F5D-D9B7-4F10-B797-3F786E28C3D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8851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36D-F3B2-4AE0-86AA-8992177AEDA6}" type="datetimeFigureOut">
              <a:rPr lang="es-GT" smtClean="0"/>
              <a:t>16/08/2012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8F5D-D9B7-4F10-B797-3F786E28C3D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220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36D-F3B2-4AE0-86AA-8992177AEDA6}" type="datetimeFigureOut">
              <a:rPr lang="es-GT" smtClean="0"/>
              <a:t>16/08/2012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8F5D-D9B7-4F10-B797-3F786E28C3D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165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36D-F3B2-4AE0-86AA-8992177AEDA6}" type="datetimeFigureOut">
              <a:rPr lang="es-GT" smtClean="0"/>
              <a:t>16/08/2012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8F5D-D9B7-4F10-B797-3F786E28C3D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1713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36D-F3B2-4AE0-86AA-8992177AEDA6}" type="datetimeFigureOut">
              <a:rPr lang="es-GT" smtClean="0"/>
              <a:t>16/08/2012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8F5D-D9B7-4F10-B797-3F786E28C3D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6788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78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C936D-F3B2-4AE0-86AA-8992177AEDA6}" type="datetimeFigureOut">
              <a:rPr lang="es-GT" smtClean="0"/>
              <a:t>16/08/2012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88F5D-D9B7-4F10-B797-3F786E28C3D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42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GT" sz="4800" b="1" dirty="0" smtClean="0"/>
              <a:t>CARACTERISTICAS DE LOS REPTILES</a:t>
            </a:r>
            <a:endParaRPr lang="es-GT" sz="4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386"/>
            <a:ext cx="7992888" cy="528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653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>
            <a:normAutofit/>
          </a:bodyPr>
          <a:lstStyle/>
          <a:p>
            <a:r>
              <a:rPr lang="es-GT" sz="2800" dirty="0" err="1" smtClean="0"/>
              <a:t>Ectotérmicos</a:t>
            </a:r>
            <a:r>
              <a:rPr lang="es-GT" sz="2800" dirty="0" smtClean="0"/>
              <a:t>, acostumbran buscar lugares soleados y calientes, como la superficie de las rocas, hasta calentarse. </a:t>
            </a:r>
          </a:p>
          <a:p>
            <a:r>
              <a:rPr lang="es-GT" sz="2800" dirty="0" smtClean="0"/>
              <a:t>Cuando su cuerpo sobrepasa la temperatura ideal, en el entorno de los 37ºC se colocan en lugares con sombra o entran en el agua para enfriarse un poco.</a:t>
            </a:r>
          </a:p>
          <a:p>
            <a:pPr marL="0" indent="0">
              <a:buNone/>
            </a:pPr>
            <a:endParaRPr lang="es-GT" sz="2800" dirty="0" smtClean="0"/>
          </a:p>
          <a:p>
            <a:endParaRPr lang="es-GT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38" y="2996952"/>
            <a:ext cx="480053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633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/>
          <a:lstStyle/>
          <a:p>
            <a:r>
              <a:rPr lang="es-GT" dirty="0" smtClean="0"/>
              <a:t>Los reptiles son divididos actualmente en cuatro órdenes: </a:t>
            </a:r>
            <a:r>
              <a:rPr lang="es-GT" dirty="0" err="1" smtClean="0"/>
              <a:t>Chelonia</a:t>
            </a:r>
            <a:r>
              <a:rPr lang="es-GT" dirty="0" smtClean="0"/>
              <a:t> (o </a:t>
            </a:r>
            <a:r>
              <a:rPr lang="es-GT" dirty="0" err="1" smtClean="0"/>
              <a:t>Testudinae</a:t>
            </a:r>
            <a:r>
              <a:rPr lang="es-GT" dirty="0" smtClean="0"/>
              <a:t>) tortugas, </a:t>
            </a:r>
            <a:r>
              <a:rPr lang="es-GT" dirty="0" err="1" smtClean="0"/>
              <a:t>Squamata</a:t>
            </a:r>
            <a:r>
              <a:rPr lang="es-GT" dirty="0" smtClean="0"/>
              <a:t> (serpientes y lagartijas), </a:t>
            </a:r>
            <a:r>
              <a:rPr lang="es-GT" dirty="0" err="1" smtClean="0"/>
              <a:t>Crocodilia</a:t>
            </a:r>
            <a:r>
              <a:rPr lang="es-GT" dirty="0" smtClean="0"/>
              <a:t> y </a:t>
            </a:r>
            <a:r>
              <a:rPr lang="es-GT" dirty="0" err="1" smtClean="0"/>
              <a:t>Rhyncocephalia</a:t>
            </a:r>
            <a:r>
              <a:rPr lang="es-GT" dirty="0" smtClean="0"/>
              <a:t> (o </a:t>
            </a:r>
            <a:r>
              <a:rPr lang="es-GT" dirty="0" err="1" smtClean="0"/>
              <a:t>Sphenodontia</a:t>
            </a:r>
            <a:r>
              <a:rPr lang="es-GT" dirty="0" smtClean="0"/>
              <a:t>).</a:t>
            </a:r>
            <a:endParaRPr lang="es-G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5715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56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GT" dirty="0" smtClean="0"/>
              <a:t>Vertebrados tetrápodos pertenecientes a la clase </a:t>
            </a:r>
            <a:r>
              <a:rPr lang="es-GT" dirty="0" err="1" smtClean="0"/>
              <a:t>Reptilia</a:t>
            </a:r>
            <a:r>
              <a:rPr lang="es-GT" dirty="0" smtClean="0"/>
              <a:t>. El nombre del grupo viene del latín  </a:t>
            </a:r>
            <a:r>
              <a:rPr lang="es-GT" dirty="0" err="1" smtClean="0"/>
              <a:t>retilis</a:t>
            </a:r>
            <a:r>
              <a:rPr lang="es-GT" dirty="0" smtClean="0"/>
              <a:t>, que significa arrastrarse, y hace referencia a la forma de locomoción de muchos de estos animales. </a:t>
            </a:r>
          </a:p>
          <a:p>
            <a:endParaRPr lang="es-GT" dirty="0" smtClean="0"/>
          </a:p>
          <a:p>
            <a:r>
              <a:rPr lang="es-GT" dirty="0" smtClean="0"/>
              <a:t>8000 especies de reptiles, esparcidas desde los trópicos hasta las regiones de clima templado. Estos animales habitan ambientes terrestres, marinos y de agua dulce.</a:t>
            </a:r>
          </a:p>
          <a:p>
            <a:pPr marL="0" indent="0">
              <a:buNone/>
            </a:pPr>
            <a:endParaRPr lang="es-GT" dirty="0" smtClean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7138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>
            <a:normAutofit/>
          </a:bodyPr>
          <a:lstStyle/>
          <a:p>
            <a:r>
              <a:rPr lang="es-GT" sz="2800" dirty="0" smtClean="0"/>
              <a:t>Se cree que los primeros reptiles han evolucionado a partir de los anfibios primitivos, hace más de 250 millones de años.</a:t>
            </a:r>
          </a:p>
          <a:p>
            <a:endParaRPr lang="es-GT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818086"/>
            <a:ext cx="8820472" cy="503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1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GT" dirty="0" smtClean="0"/>
              <a:t>La piel de los reptiles está altamente queratinizada sin glándulas de moco y revestida por escamas o placas óseas. Esto dificulta la perdida de agua a través de la superficie del cuerpo y protege los reptiles de la desecación. </a:t>
            </a:r>
          </a:p>
          <a:p>
            <a:pPr marL="0" indent="0">
              <a:buNone/>
            </a:pPr>
            <a:endParaRPr lang="es-GT" dirty="0" smtClean="0"/>
          </a:p>
          <a:p>
            <a:r>
              <a:rPr lang="es-GT" dirty="0" smtClean="0"/>
              <a:t>La piel impermeable no permite la realización de intercambios gaseosos a través de la epidermis. De esa forma la respiración de los reptiles es exclusivamente pulmonar.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158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74" y="44624"/>
            <a:ext cx="477053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69493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238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386311" cy="253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4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43640"/>
            <a:ext cx="6890238" cy="437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0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r>
              <a:rPr lang="es-GT" dirty="0" smtClean="0"/>
              <a:t>El huevo de estos animales posee una cascara gruesa que impide el desecamiento del embrión.</a:t>
            </a:r>
          </a:p>
          <a:p>
            <a:r>
              <a:rPr lang="es-GT" dirty="0" smtClean="0"/>
              <a:t>La </a:t>
            </a:r>
            <a:r>
              <a:rPr lang="es-GT" dirty="0" smtClean="0"/>
              <a:t>cáscara es porosa, permitiendo el intercambio gaseoso entre el embrión y el medio ambiente externo.</a:t>
            </a:r>
          </a:p>
          <a:p>
            <a:endParaRPr lang="es-G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02" y="3699342"/>
            <a:ext cx="2465962" cy="246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3428999"/>
            <a:ext cx="4522373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3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31" y="1288257"/>
            <a:ext cx="7326285" cy="444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0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29348"/>
            <a:ext cx="8361024" cy="50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571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271</Words>
  <Application>Microsoft Office PowerPoint</Application>
  <PresentationFormat>Presentación en pantalla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CARACTERISTICAS DE LOS REPTILES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CARACTERISTICAS DE LOS REPTILES</dc:title>
  <dc:creator>Maestros</dc:creator>
  <cp:lastModifiedBy>Maestros</cp:lastModifiedBy>
  <cp:revision>6</cp:revision>
  <dcterms:created xsi:type="dcterms:W3CDTF">2012-08-14T13:10:53Z</dcterms:created>
  <dcterms:modified xsi:type="dcterms:W3CDTF">2012-08-16T17:21:12Z</dcterms:modified>
</cp:coreProperties>
</file>