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632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115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663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484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729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482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288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526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833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492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932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5BD2-DE2D-4BEB-9FDE-91DAEB71185D}" type="datetimeFigureOut">
              <a:rPr lang="es-GT" smtClean="0"/>
              <a:t>31/07/2012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94FC-E6DF-44B5-BEE9-59B5B745D0D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2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GT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DIMORFISMO SEXUAL</a:t>
            </a:r>
            <a:endParaRPr lang="es-GT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12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10 imágenes de dimorfismo sexual marcado (QUE SE PUEDEN VER) en los animales</a:t>
            </a:r>
          </a:p>
          <a:p>
            <a:r>
              <a:rPr lang="es-GT" dirty="0" smtClean="0"/>
              <a:t>10 imágenes de dimorfismo sexual no marcado (NO SE PUEDEN VER) en los animales</a:t>
            </a:r>
          </a:p>
          <a:p>
            <a:endParaRPr lang="es-GT" dirty="0"/>
          </a:p>
          <a:p>
            <a:r>
              <a:rPr lang="es-GT" dirty="0" smtClean="0"/>
              <a:t>NO DIBUJOS (SOLO RECORTES O IMPRESOS)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422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es-GT" dirty="0" smtClean="0"/>
              <a:t>Se define como las variaciones en la morfología externa, como forma, coloración o tamaño, entre machos y hembras de una misma especie.</a:t>
            </a:r>
            <a:endParaRPr lang="es-G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4816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es-GT" dirty="0" smtClean="0"/>
              <a:t>En la mayoría de las especies de insectos, arañas, anfibios, reptiles, aves rapaces, y otros, las hembras son más grandes que los machos, mientras que en los mamíferos el macho suele ser el de mayor tamaño.</a:t>
            </a:r>
            <a:endParaRPr lang="es-G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9704"/>
            <a:ext cx="409670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9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052736"/>
            <a:ext cx="5328592" cy="5102027"/>
          </a:xfrm>
        </p:spPr>
        <p:txBody>
          <a:bodyPr>
            <a:normAutofit fontScale="92500" lnSpcReduction="20000"/>
          </a:bodyPr>
          <a:lstStyle/>
          <a:p>
            <a:r>
              <a:rPr lang="es-GT" dirty="0" smtClean="0"/>
              <a:t>En el caso de los Mamíferos, donde los órganos sexuales masculinos (pene y escroto) se manifiestan en modo externo, el dimorfismo sexual es bien claro. </a:t>
            </a:r>
          </a:p>
          <a:p>
            <a:endParaRPr lang="es-GT" dirty="0" smtClean="0"/>
          </a:p>
          <a:p>
            <a:r>
              <a:rPr lang="es-GT" dirty="0" smtClean="0"/>
              <a:t>Mientras que la hembra los tiene internos; por otra parte, como en otros mamíferos adultos, las hembras muestran bien marcadas las glándulas mamarias. </a:t>
            </a:r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60" y="620688"/>
            <a:ext cx="3742297" cy="561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r>
              <a:rPr lang="es-GT" dirty="0" smtClean="0"/>
              <a:t>No todas las especies de animales presentan dimorfismo sexual. Muchos reptiles, por ejemplo, con los órganos sexuales internos, no demuestran notorias diferencias externas entre los especímenes de diferente sexo.</a:t>
            </a:r>
            <a:endParaRPr lang="es-G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90680"/>
            <a:ext cx="5124890" cy="35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9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34" y="260648"/>
            <a:ext cx="61903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55576" y="440922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800" dirty="0"/>
              <a:t>La diferencia entre el macho y la hembra en esta especie es notable, se diferencian principalmente por el tamaño de la cola y su colorido plumaje. Las plumas de la cola del macho pueden alcanzar 1,5 metros.</a:t>
            </a:r>
          </a:p>
        </p:txBody>
      </p:sp>
    </p:spTree>
    <p:extLst>
      <p:ext uri="{BB962C8B-B14F-4D97-AF65-F5344CB8AC3E}">
        <p14:creationId xmlns:p14="http://schemas.microsoft.com/office/powerpoint/2010/main" val="34955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03824" cy="440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48691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400" b="1" dirty="0"/>
              <a:t>Claramente el dimorfismo sexual del león macho es su tamaño y principalmente su gran melena, las hembras carecen de ella y se sienten </a:t>
            </a:r>
            <a:r>
              <a:rPr lang="es-GT" sz="2400" b="1" dirty="0" smtClean="0"/>
              <a:t>atraídas </a:t>
            </a:r>
            <a:r>
              <a:rPr lang="es-GT" sz="2400" b="1" dirty="0"/>
              <a:t>por el macho que tenga la melena mas largo y bien cuidada.</a:t>
            </a:r>
          </a:p>
        </p:txBody>
      </p:sp>
    </p:spTree>
    <p:extLst>
      <p:ext uri="{BB962C8B-B14F-4D97-AF65-F5344CB8AC3E}">
        <p14:creationId xmlns:p14="http://schemas.microsoft.com/office/powerpoint/2010/main" val="39847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r>
              <a:rPr lang="es-GT" sz="2800" dirty="0"/>
              <a:t>En el mandril se </a:t>
            </a:r>
            <a:r>
              <a:rPr lang="es-GT" sz="2800" dirty="0" err="1"/>
              <a:t>obseva</a:t>
            </a:r>
            <a:r>
              <a:rPr lang="es-GT" sz="2800" dirty="0"/>
              <a:t> el mayor dimorfismo sexual, tanto en las dimensiones ( puesto que el macho es casi el doble que la hembra), como en los vivos colores que adornan su hocico y las partes posteriores. También los relieves faciales, de un bello color celeste, son manifiestos en el macho y casi imperceptibles en la hembra.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3"/>
            <a:ext cx="3600400" cy="370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62222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3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 fontScale="77500" lnSpcReduction="20000"/>
          </a:bodyPr>
          <a:lstStyle/>
          <a:p>
            <a:r>
              <a:rPr lang="es-GT" dirty="0" smtClean="0"/>
              <a:t>Marcado dimorfismo entre macho y hembra, la hembra con el reloj de arena en el abdomen, mas grande y venenosa, el macho pequeño y sin reloj de arena rojo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56459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23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376</Words>
  <Application>Microsoft Office PowerPoint</Application>
  <PresentationFormat>Presentación en pantalla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DIMORFISMO SEXUAL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DIMORFISMO SEXUAL</dc:title>
  <dc:creator>Maestros</dc:creator>
  <cp:lastModifiedBy>Maestros</cp:lastModifiedBy>
  <cp:revision>6</cp:revision>
  <dcterms:created xsi:type="dcterms:W3CDTF">2012-07-24T13:05:55Z</dcterms:created>
  <dcterms:modified xsi:type="dcterms:W3CDTF">2012-07-31T15:42:14Z</dcterms:modified>
</cp:coreProperties>
</file>