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226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83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722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78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37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30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904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386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315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58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153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88E9-2403-42AF-ADDD-72B3EA6150F0}" type="datetimeFigureOut">
              <a:rPr lang="es-GT" smtClean="0"/>
              <a:t>06/07/2012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EC2A-40B0-4BAE-A4EF-12CAF1BD9F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66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EUKARIA (EUCARIOTES)</a:t>
            </a:r>
            <a:endParaRPr lang="es-GT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5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Algas dinoflageladas</a:t>
            </a:r>
            <a:endParaRPr lang="es-G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 Unicelulares fotosintéticos.</a:t>
            </a:r>
          </a:p>
          <a:p>
            <a:r>
              <a:rPr lang="es-GT" dirty="0" smtClean="0"/>
              <a:t> Constituyen el plancton</a:t>
            </a:r>
          </a:p>
          <a:p>
            <a:r>
              <a:rPr lang="es-GT" dirty="0" smtClean="0"/>
              <a:t> Biluminiscentes</a:t>
            </a:r>
          </a:p>
          <a:p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3972"/>
            <a:ext cx="38321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57988"/>
            <a:ext cx="38994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Algas euglenoides</a:t>
            </a:r>
            <a:endParaRPr lang="es-GT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Flagelados que habitan aguas dulces ricas en materia orgánica.</a:t>
            </a:r>
          </a:p>
          <a:p>
            <a:r>
              <a:rPr lang="es-GT" dirty="0" smtClean="0"/>
              <a:t>Fotosintéticos</a:t>
            </a:r>
          </a:p>
          <a:p>
            <a:r>
              <a:rPr lang="es-GT" dirty="0" smtClean="0"/>
              <a:t>Nutrición por fagocitosis.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8825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8102" y="3582938"/>
            <a:ext cx="37909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Diatomeas</a:t>
            </a:r>
            <a:endParaRPr lang="es-GT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Unicelulares marinas (fitoplancton)</a:t>
            </a:r>
          </a:p>
          <a:p>
            <a:r>
              <a:rPr lang="es-GT" dirty="0" smtClean="0"/>
              <a:t>Pigmentos fotosintéticos amarillos o pardo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457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Algas rojas</a:t>
            </a:r>
            <a:endParaRPr lang="es-GT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Pigmentos ficobilinas (captan la luz a grandes profundidades.</a:t>
            </a:r>
          </a:p>
          <a:p>
            <a:r>
              <a:rPr lang="es-GT" dirty="0" smtClean="0"/>
              <a:t>Paredes de celulosa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38736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Algas pardas</a:t>
            </a:r>
            <a:endParaRPr lang="es-GT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Pigmento </a:t>
            </a:r>
            <a:r>
              <a:rPr lang="es-GT" dirty="0" err="1" smtClean="0"/>
              <a:t>fucoxantina</a:t>
            </a:r>
            <a:endParaRPr lang="es-GT" dirty="0" smtClean="0"/>
          </a:p>
          <a:p>
            <a:r>
              <a:rPr lang="es-GT" dirty="0" smtClean="0"/>
              <a:t>Habitan en costas </a:t>
            </a:r>
          </a:p>
          <a:p>
            <a:r>
              <a:rPr lang="es-GT" dirty="0" smtClean="0"/>
              <a:t>Hogar y alimento a muchas especies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54" y="3394364"/>
            <a:ext cx="3724362" cy="24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Algas verdes</a:t>
            </a:r>
            <a:endParaRPr lang="es-GT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 </a:t>
            </a:r>
            <a:r>
              <a:rPr lang="es-GT" dirty="0" err="1" smtClean="0"/>
              <a:t>Clorifila</a:t>
            </a:r>
            <a:r>
              <a:rPr lang="es-GT" dirty="0" smtClean="0"/>
              <a:t> a y b</a:t>
            </a:r>
          </a:p>
          <a:p>
            <a:r>
              <a:rPr lang="es-GT" dirty="0" smtClean="0"/>
              <a:t>Ancestros de plantas terrestres</a:t>
            </a:r>
          </a:p>
          <a:p>
            <a:r>
              <a:rPr lang="es-GT" dirty="0" smtClean="0"/>
              <a:t>Unicelulares y pluricelulares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5529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428999"/>
            <a:ext cx="309367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PROTOZOA</a:t>
            </a:r>
            <a:endParaRPr lang="es-G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Considerados como unicelulares</a:t>
            </a:r>
          </a:p>
          <a:p>
            <a:r>
              <a:rPr lang="es-GT" dirty="0" smtClean="0"/>
              <a:t>Colonias especializadas</a:t>
            </a:r>
          </a:p>
          <a:p>
            <a:r>
              <a:rPr lang="es-GT" dirty="0" smtClean="0"/>
              <a:t>Reproducción por fisión binaria asexual</a:t>
            </a:r>
          </a:p>
          <a:p>
            <a:r>
              <a:rPr lang="es-GT" dirty="0" smtClean="0"/>
              <a:t>Viven en medios acuáticos, húmedos, suelo, interior de organismos, parásitos o simbiontes.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994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Flagelados, </a:t>
            </a:r>
            <a:r>
              <a:rPr lang="es-G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mastigóforos</a:t>
            </a:r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G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zooflagelados</a:t>
            </a:r>
            <a:endParaRPr lang="es-G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807" y="1639341"/>
            <a:ext cx="8229600" cy="4525963"/>
          </a:xfrm>
        </p:spPr>
        <p:txBody>
          <a:bodyPr/>
          <a:lstStyle/>
          <a:p>
            <a:r>
              <a:rPr lang="es-GT" dirty="0" smtClean="0"/>
              <a:t>Utilizan flagelos para </a:t>
            </a:r>
            <a:r>
              <a:rPr lang="es-GT" dirty="0" err="1" smtClean="0"/>
              <a:t>desplasarse</a:t>
            </a:r>
            <a:endParaRPr lang="es-GT" dirty="0" smtClean="0"/>
          </a:p>
          <a:p>
            <a:r>
              <a:rPr lang="es-GT" dirty="0" smtClean="0"/>
              <a:t>Habitan: agua, parásitos o </a:t>
            </a:r>
            <a:r>
              <a:rPr lang="es-GT" dirty="0" err="1" smtClean="0"/>
              <a:t>simbionetes</a:t>
            </a:r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1665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4349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616530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Trypanosoma</a:t>
            </a:r>
            <a:r>
              <a:rPr lang="es-G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es-G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48064" y="61930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</a:t>
            </a:r>
            <a:r>
              <a:rPr lang="es-G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endParaRPr lang="es-G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6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Rizópodos o </a:t>
            </a:r>
            <a:r>
              <a:rPr lang="es-G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sarcodinos</a:t>
            </a:r>
            <a:endParaRPr lang="es-G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Extensiones de su membrana (</a:t>
            </a:r>
            <a:r>
              <a:rPr lang="es-GT" dirty="0" err="1" smtClean="0"/>
              <a:t>pseudopodos</a:t>
            </a:r>
            <a:r>
              <a:rPr lang="es-GT" dirty="0" smtClean="0"/>
              <a:t>)</a:t>
            </a:r>
          </a:p>
          <a:p>
            <a:endParaRPr lang="es-G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7814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Ciliados</a:t>
            </a:r>
            <a:endParaRPr lang="es-G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Presencia de cilios en la superficie de su membrana</a:t>
            </a:r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880320" cy="28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3"/>
            <a:ext cx="3997753" cy="28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CARACTERISTICAS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GT" dirty="0" smtClean="0"/>
              <a:t>Integrado por los reinos protista, fungi, animalia y plantae.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/>
              <a:t>Contienen células con núcleo en su composición.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/>
              <a:t>Pueden ser unicelulares, pluricelulares, multicelulares.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 smtClean="0"/>
              <a:t>ADN encerrado en membrana nuclear</a:t>
            </a:r>
          </a:p>
          <a:p>
            <a:pPr marL="514350" indent="-514350">
              <a:buFont typeface="+mj-lt"/>
              <a:buAutoNum type="arabicPeriod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386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Apicomplexa</a:t>
            </a:r>
            <a:endParaRPr lang="es-G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En su reproducción forman esporas (invaden huéspedes)</a:t>
            </a:r>
            <a:endParaRPr lang="es-G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4248472" cy="4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3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CLASIFICACION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Desde el esquema de Whittaker se estableció que las principales diferencias entre los reinos eucariotas se encuentran en su nivel de complejidad y tipo de nutrición.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91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63780" cy="51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GT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PROTISTA</a:t>
            </a:r>
            <a:endParaRPr lang="es-GT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76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es-G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</a:t>
            </a:r>
            <a:endParaRPr lang="es-G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s-GT" dirty="0" smtClean="0"/>
              <a:t>Grupo intermedio entre procariotas y eucariotas</a:t>
            </a:r>
          </a:p>
          <a:p>
            <a:r>
              <a:rPr lang="es-GT" dirty="0" smtClean="0"/>
              <a:t>Organismos que no parecen tener muchas características en común.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42345" cy="54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0"/>
            <a:ext cx="48196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s-GT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Fungoides</a:t>
            </a:r>
            <a:endParaRPr lang="es-G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Ausencia de quitina en pared celular.</a:t>
            </a:r>
          </a:p>
          <a:p>
            <a:r>
              <a:rPr lang="es-GT" dirty="0" smtClean="0"/>
              <a:t>Mohos mucilaginosos y acuáticos.</a:t>
            </a:r>
          </a:p>
          <a:p>
            <a:r>
              <a:rPr lang="es-GT" dirty="0" smtClean="0"/>
              <a:t>Heterótrofos depredadores o parásitos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14468"/>
            <a:ext cx="4536504" cy="32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3464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s-G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Algas</a:t>
            </a:r>
            <a:endParaRPr lang="es-G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Fotosintéticos que viven en el agua</a:t>
            </a:r>
          </a:p>
          <a:p>
            <a:r>
              <a:rPr lang="es-GT" dirty="0" smtClean="0"/>
              <a:t>Tamaño variable (microscópicos a macroscópicos)</a:t>
            </a:r>
          </a:p>
          <a:p>
            <a:r>
              <a:rPr lang="es-GT" dirty="0" smtClean="0"/>
              <a:t>Se clasifican de acuerdo a sus pigmentos fotosintéticos: Amarillo, dorado, pardo, rojo, verde</a:t>
            </a:r>
          </a:p>
        </p:txBody>
      </p:sp>
    </p:spTree>
    <p:extLst>
      <p:ext uri="{BB962C8B-B14F-4D97-AF65-F5344CB8AC3E}">
        <p14:creationId xmlns:p14="http://schemas.microsoft.com/office/powerpoint/2010/main" val="3156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315</Words>
  <Application>Microsoft Office PowerPoint</Application>
  <PresentationFormat>Presentación en pantalla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DOMINIO EUKARIA (EUCARIOTES)</vt:lpstr>
      <vt:lpstr>CARACTERISTICAS</vt:lpstr>
      <vt:lpstr>CLASIFICACION</vt:lpstr>
      <vt:lpstr>Presentación de PowerPoint</vt:lpstr>
      <vt:lpstr>REINO PROTISTA</vt:lpstr>
      <vt:lpstr>CARACTERISTICAS</vt:lpstr>
      <vt:lpstr>Presentación de PowerPoint</vt:lpstr>
      <vt:lpstr>Fungoides</vt:lpstr>
      <vt:lpstr>Algas</vt:lpstr>
      <vt:lpstr>1. Algas dinoflageladas</vt:lpstr>
      <vt:lpstr>2. Algas euglenoides</vt:lpstr>
      <vt:lpstr>3. Diatomeas</vt:lpstr>
      <vt:lpstr>4. Algas rojas</vt:lpstr>
      <vt:lpstr>5. Algas pardas</vt:lpstr>
      <vt:lpstr>6. Algas verdes</vt:lpstr>
      <vt:lpstr>PROTOZOA</vt:lpstr>
      <vt:lpstr>1. Flagelados, mastigóforos o zooflagelados</vt:lpstr>
      <vt:lpstr>2. Rizópodos o sarcodinos</vt:lpstr>
      <vt:lpstr>3. Ciliados</vt:lpstr>
      <vt:lpstr>4. Apicomplexa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DOMINIO EUKARIA (EUCARIOTES)</dc:title>
  <dc:creator>Andrea Alessandra Solórzano Moreira</dc:creator>
  <cp:lastModifiedBy>Maestros</cp:lastModifiedBy>
  <cp:revision>15</cp:revision>
  <dcterms:created xsi:type="dcterms:W3CDTF">2012-07-04T17:38:26Z</dcterms:created>
  <dcterms:modified xsi:type="dcterms:W3CDTF">2012-07-06T18:32:36Z</dcterms:modified>
</cp:coreProperties>
</file>